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12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han Kizildereli" userId="06c4b2d1-7192-49ba-bdb3-4bd28e8138a5" providerId="ADAL" clId="{130273BA-E402-44F2-9B99-7BF1ACC9CAE8}"/>
    <pc:docChg chg="modSld">
      <pc:chgData name="Nihan Kizildereli" userId="06c4b2d1-7192-49ba-bdb3-4bd28e8138a5" providerId="ADAL" clId="{130273BA-E402-44F2-9B99-7BF1ACC9CAE8}" dt="2023-07-18T12:17:55.956" v="34" actId="1076"/>
      <pc:docMkLst>
        <pc:docMk/>
      </pc:docMkLst>
      <pc:sldChg chg="modSp mod">
        <pc:chgData name="Nihan Kizildereli" userId="06c4b2d1-7192-49ba-bdb3-4bd28e8138a5" providerId="ADAL" clId="{130273BA-E402-44F2-9B99-7BF1ACC9CAE8}" dt="2023-07-18T12:17:55.956" v="34" actId="1076"/>
        <pc:sldMkLst>
          <pc:docMk/>
          <pc:sldMk cId="3120538388" sldId="256"/>
        </pc:sldMkLst>
        <pc:spChg chg="mod">
          <ac:chgData name="Nihan Kizildereli" userId="06c4b2d1-7192-49ba-bdb3-4bd28e8138a5" providerId="ADAL" clId="{130273BA-E402-44F2-9B99-7BF1ACC9CAE8}" dt="2023-07-18T12:17:52.457" v="33" actId="1076"/>
          <ac:spMkLst>
            <pc:docMk/>
            <pc:sldMk cId="3120538388" sldId="256"/>
            <ac:spMk id="8" creationId="{7CCF6C5A-DD71-FFF7-6014-21A82302853E}"/>
          </ac:spMkLst>
        </pc:spChg>
        <pc:picChg chg="mod">
          <ac:chgData name="Nihan Kizildereli" userId="06c4b2d1-7192-49ba-bdb3-4bd28e8138a5" providerId="ADAL" clId="{130273BA-E402-44F2-9B99-7BF1ACC9CAE8}" dt="2023-07-18T12:17:50.033" v="32" actId="1076"/>
          <ac:picMkLst>
            <pc:docMk/>
            <pc:sldMk cId="3120538388" sldId="256"/>
            <ac:picMk id="5" creationId="{516C58DA-BDC3-A38E-8675-FBD4EA3517A2}"/>
          </ac:picMkLst>
        </pc:picChg>
        <pc:cxnChg chg="mod">
          <ac:chgData name="Nihan Kizildereli" userId="06c4b2d1-7192-49ba-bdb3-4bd28e8138a5" providerId="ADAL" clId="{130273BA-E402-44F2-9B99-7BF1ACC9CAE8}" dt="2023-07-18T12:17:55.956" v="34" actId="1076"/>
          <ac:cxnSpMkLst>
            <pc:docMk/>
            <pc:sldMk cId="3120538388" sldId="256"/>
            <ac:cxnSpMk id="10" creationId="{F0355B20-2DE3-6DB0-73F9-1716B47F7A24}"/>
          </ac:cxnSpMkLst>
        </pc:cxnChg>
      </pc:sldChg>
      <pc:sldChg chg="modSp mod">
        <pc:chgData name="Nihan Kizildereli" userId="06c4b2d1-7192-49ba-bdb3-4bd28e8138a5" providerId="ADAL" clId="{130273BA-E402-44F2-9B99-7BF1ACC9CAE8}" dt="2023-07-18T12:17:37.040" v="31" actId="1076"/>
        <pc:sldMkLst>
          <pc:docMk/>
          <pc:sldMk cId="2407559452" sldId="257"/>
        </pc:sldMkLst>
        <pc:picChg chg="mod">
          <ac:chgData name="Nihan Kizildereli" userId="06c4b2d1-7192-49ba-bdb3-4bd28e8138a5" providerId="ADAL" clId="{130273BA-E402-44F2-9B99-7BF1ACC9CAE8}" dt="2023-07-18T12:17:37.040" v="31" actId="1076"/>
          <ac:picMkLst>
            <pc:docMk/>
            <pc:sldMk cId="2407559452" sldId="257"/>
            <ac:picMk id="5" creationId="{73FD3729-B4C1-CBC5-55EC-42BA70696616}"/>
          </ac:picMkLst>
        </pc:picChg>
      </pc:sldChg>
      <pc:sldChg chg="modSp mod">
        <pc:chgData name="Nihan Kizildereli" userId="06c4b2d1-7192-49ba-bdb3-4bd28e8138a5" providerId="ADAL" clId="{130273BA-E402-44F2-9B99-7BF1ACC9CAE8}" dt="2023-07-18T12:14:18.585" v="9" actId="1076"/>
        <pc:sldMkLst>
          <pc:docMk/>
          <pc:sldMk cId="865467634" sldId="258"/>
        </pc:sldMkLst>
        <pc:spChg chg="mod">
          <ac:chgData name="Nihan Kizildereli" userId="06c4b2d1-7192-49ba-bdb3-4bd28e8138a5" providerId="ADAL" clId="{130273BA-E402-44F2-9B99-7BF1ACC9CAE8}" dt="2023-07-18T12:14:04.302" v="4" actId="1076"/>
          <ac:spMkLst>
            <pc:docMk/>
            <pc:sldMk cId="865467634" sldId="258"/>
            <ac:spMk id="10" creationId="{96CF0898-5A86-AF7A-EC44-E784D225F2FA}"/>
          </ac:spMkLst>
        </pc:spChg>
        <pc:spChg chg="mod">
          <ac:chgData name="Nihan Kizildereli" userId="06c4b2d1-7192-49ba-bdb3-4bd28e8138a5" providerId="ADAL" clId="{130273BA-E402-44F2-9B99-7BF1ACC9CAE8}" dt="2023-07-18T12:14:15.725" v="8" actId="1076"/>
          <ac:spMkLst>
            <pc:docMk/>
            <pc:sldMk cId="865467634" sldId="258"/>
            <ac:spMk id="22" creationId="{2DE80EB8-F6DF-244C-2206-1A7AFD595A62}"/>
          </ac:spMkLst>
        </pc:spChg>
        <pc:picChg chg="mod">
          <ac:chgData name="Nihan Kizildereli" userId="06c4b2d1-7192-49ba-bdb3-4bd28e8138a5" providerId="ADAL" clId="{130273BA-E402-44F2-9B99-7BF1ACC9CAE8}" dt="2023-07-18T12:14:18.585" v="9" actId="1076"/>
          <ac:picMkLst>
            <pc:docMk/>
            <pc:sldMk cId="865467634" sldId="258"/>
            <ac:picMk id="9" creationId="{B38BF551-230C-C755-E325-13FC9BD732C9}"/>
          </ac:picMkLst>
        </pc:picChg>
        <pc:cxnChg chg="mod">
          <ac:chgData name="Nihan Kizildereli" userId="06c4b2d1-7192-49ba-bdb3-4bd28e8138a5" providerId="ADAL" clId="{130273BA-E402-44F2-9B99-7BF1ACC9CAE8}" dt="2023-07-18T12:14:10.742" v="6" actId="1076"/>
          <ac:cxnSpMkLst>
            <pc:docMk/>
            <pc:sldMk cId="865467634" sldId="258"/>
            <ac:cxnSpMk id="14" creationId="{ED856EEC-04E3-8FAB-56EB-7C7EA8C06BF7}"/>
          </ac:cxnSpMkLst>
        </pc:cxnChg>
        <pc:cxnChg chg="mod">
          <ac:chgData name="Nihan Kizildereli" userId="06c4b2d1-7192-49ba-bdb3-4bd28e8138a5" providerId="ADAL" clId="{130273BA-E402-44F2-9B99-7BF1ACC9CAE8}" dt="2023-07-18T12:14:08.077" v="5" actId="1076"/>
          <ac:cxnSpMkLst>
            <pc:docMk/>
            <pc:sldMk cId="865467634" sldId="258"/>
            <ac:cxnSpMk id="21" creationId="{95B5C7ED-A282-1EAA-CB85-B0B1A8A75C2C}"/>
          </ac:cxnSpMkLst>
        </pc:cxnChg>
      </pc:sldChg>
      <pc:sldChg chg="modSp mod">
        <pc:chgData name="Nihan Kizildereli" userId="06c4b2d1-7192-49ba-bdb3-4bd28e8138a5" providerId="ADAL" clId="{130273BA-E402-44F2-9B99-7BF1ACC9CAE8}" dt="2023-07-18T12:13:54.746" v="2" actId="1076"/>
        <pc:sldMkLst>
          <pc:docMk/>
          <pc:sldMk cId="2917614405" sldId="259"/>
        </pc:sldMkLst>
        <pc:picChg chg="mod">
          <ac:chgData name="Nihan Kizildereli" userId="06c4b2d1-7192-49ba-bdb3-4bd28e8138a5" providerId="ADAL" clId="{130273BA-E402-44F2-9B99-7BF1ACC9CAE8}" dt="2023-07-18T12:13:54.746" v="2" actId="1076"/>
          <ac:picMkLst>
            <pc:docMk/>
            <pc:sldMk cId="2917614405" sldId="259"/>
            <ac:picMk id="5" creationId="{02F4FDF4-46E4-9887-A8B5-E7DAA3766272}"/>
          </ac:picMkLst>
        </pc:picChg>
      </pc:sldChg>
      <pc:sldChg chg="modSp mod">
        <pc:chgData name="Nihan Kizildereli" userId="06c4b2d1-7192-49ba-bdb3-4bd28e8138a5" providerId="ADAL" clId="{130273BA-E402-44F2-9B99-7BF1ACC9CAE8}" dt="2023-07-18T12:15:36.372" v="16" actId="1076"/>
        <pc:sldMkLst>
          <pc:docMk/>
          <pc:sldMk cId="1499243607" sldId="260"/>
        </pc:sldMkLst>
        <pc:spChg chg="mod">
          <ac:chgData name="Nihan Kizildereli" userId="06c4b2d1-7192-49ba-bdb3-4bd28e8138a5" providerId="ADAL" clId="{130273BA-E402-44F2-9B99-7BF1ACC9CAE8}" dt="2023-07-18T12:15:36.372" v="16" actId="1076"/>
          <ac:spMkLst>
            <pc:docMk/>
            <pc:sldMk cId="1499243607" sldId="260"/>
            <ac:spMk id="7" creationId="{CD942873-D824-9775-48A7-940C1FF8469A}"/>
          </ac:spMkLst>
        </pc:spChg>
        <pc:picChg chg="mod">
          <ac:chgData name="Nihan Kizildereli" userId="06c4b2d1-7192-49ba-bdb3-4bd28e8138a5" providerId="ADAL" clId="{130273BA-E402-44F2-9B99-7BF1ACC9CAE8}" dt="2023-07-18T12:14:38.409" v="10" actId="1076"/>
          <ac:picMkLst>
            <pc:docMk/>
            <pc:sldMk cId="1499243607" sldId="260"/>
            <ac:picMk id="5" creationId="{C393456D-1CF1-A3B8-AC4C-AF62023D820E}"/>
          </ac:picMkLst>
        </pc:picChg>
      </pc:sldChg>
      <pc:sldChg chg="modSp mod">
        <pc:chgData name="Nihan Kizildereli" userId="06c4b2d1-7192-49ba-bdb3-4bd28e8138a5" providerId="ADAL" clId="{130273BA-E402-44F2-9B99-7BF1ACC9CAE8}" dt="2023-07-18T12:15:44.997" v="17" actId="1076"/>
        <pc:sldMkLst>
          <pc:docMk/>
          <pc:sldMk cId="2473137614" sldId="261"/>
        </pc:sldMkLst>
        <pc:spChg chg="mod">
          <ac:chgData name="Nihan Kizildereli" userId="06c4b2d1-7192-49ba-bdb3-4bd28e8138a5" providerId="ADAL" clId="{130273BA-E402-44F2-9B99-7BF1ACC9CAE8}" dt="2023-07-18T12:15:44.997" v="17" actId="1076"/>
          <ac:spMkLst>
            <pc:docMk/>
            <pc:sldMk cId="2473137614" sldId="261"/>
            <ac:spMk id="7" creationId="{CD942873-D824-9775-48A7-940C1FF8469A}"/>
          </ac:spMkLst>
        </pc:spChg>
        <pc:picChg chg="mod">
          <ac:chgData name="Nihan Kizildereli" userId="06c4b2d1-7192-49ba-bdb3-4bd28e8138a5" providerId="ADAL" clId="{130273BA-E402-44F2-9B99-7BF1ACC9CAE8}" dt="2023-07-18T12:14:42.658" v="11" actId="1076"/>
          <ac:picMkLst>
            <pc:docMk/>
            <pc:sldMk cId="2473137614" sldId="261"/>
            <ac:picMk id="6" creationId="{7B296364-7C3C-4115-FB1C-281735A7B09C}"/>
          </ac:picMkLst>
        </pc:picChg>
        <pc:cxnChg chg="mod">
          <ac:chgData name="Nihan Kizildereli" userId="06c4b2d1-7192-49ba-bdb3-4bd28e8138a5" providerId="ADAL" clId="{130273BA-E402-44F2-9B99-7BF1ACC9CAE8}" dt="2023-07-18T12:14:47.511" v="12" actId="1076"/>
          <ac:cxnSpMkLst>
            <pc:docMk/>
            <pc:sldMk cId="2473137614" sldId="261"/>
            <ac:cxnSpMk id="9" creationId="{7ABC75AB-110B-3EDF-D099-246A52D4FDAD}"/>
          </ac:cxnSpMkLst>
        </pc:cxnChg>
      </pc:sldChg>
      <pc:sldChg chg="modSp mod">
        <pc:chgData name="Nihan Kizildereli" userId="06c4b2d1-7192-49ba-bdb3-4bd28e8138a5" providerId="ADAL" clId="{130273BA-E402-44F2-9B99-7BF1ACC9CAE8}" dt="2023-07-18T12:15:19.698" v="15" actId="1076"/>
        <pc:sldMkLst>
          <pc:docMk/>
          <pc:sldMk cId="672089466" sldId="262"/>
        </pc:sldMkLst>
        <pc:spChg chg="mod">
          <ac:chgData name="Nihan Kizildereli" userId="06c4b2d1-7192-49ba-bdb3-4bd28e8138a5" providerId="ADAL" clId="{130273BA-E402-44F2-9B99-7BF1ACC9CAE8}" dt="2023-07-18T12:15:19.698" v="15" actId="1076"/>
          <ac:spMkLst>
            <pc:docMk/>
            <pc:sldMk cId="672089466" sldId="262"/>
            <ac:spMk id="6" creationId="{0833105E-7C31-5767-801D-BA05194EBF08}"/>
          </ac:spMkLst>
        </pc:spChg>
        <pc:picChg chg="mod">
          <ac:chgData name="Nihan Kizildereli" userId="06c4b2d1-7192-49ba-bdb3-4bd28e8138a5" providerId="ADAL" clId="{130273BA-E402-44F2-9B99-7BF1ACC9CAE8}" dt="2023-07-18T12:15:05.349" v="14" actId="1076"/>
          <ac:picMkLst>
            <pc:docMk/>
            <pc:sldMk cId="672089466" sldId="262"/>
            <ac:picMk id="5" creationId="{3937C9EC-66B3-CEDB-7313-4BD5325B9C2C}"/>
          </ac:picMkLst>
        </pc:picChg>
      </pc:sldChg>
      <pc:sldChg chg="modSp mod">
        <pc:chgData name="Nihan Kizildereli" userId="06c4b2d1-7192-49ba-bdb3-4bd28e8138a5" providerId="ADAL" clId="{130273BA-E402-44F2-9B99-7BF1ACC9CAE8}" dt="2023-07-18T12:16:29.458" v="19" actId="1076"/>
        <pc:sldMkLst>
          <pc:docMk/>
          <pc:sldMk cId="2389330239" sldId="265"/>
        </pc:sldMkLst>
        <pc:spChg chg="mod">
          <ac:chgData name="Nihan Kizildereli" userId="06c4b2d1-7192-49ba-bdb3-4bd28e8138a5" providerId="ADAL" clId="{130273BA-E402-44F2-9B99-7BF1ACC9CAE8}" dt="2023-07-18T12:16:29.458" v="19" actId="1076"/>
          <ac:spMkLst>
            <pc:docMk/>
            <pc:sldMk cId="2389330239" sldId="265"/>
            <ac:spMk id="6" creationId="{FD8C2DC0-F13D-4029-9F4D-7AD030A694D3}"/>
          </ac:spMkLst>
        </pc:spChg>
        <pc:picChg chg="mod">
          <ac:chgData name="Nihan Kizildereli" userId="06c4b2d1-7192-49ba-bdb3-4bd28e8138a5" providerId="ADAL" clId="{130273BA-E402-44F2-9B99-7BF1ACC9CAE8}" dt="2023-07-18T12:16:26.204" v="18" actId="1076"/>
          <ac:picMkLst>
            <pc:docMk/>
            <pc:sldMk cId="2389330239" sldId="265"/>
            <ac:picMk id="5" creationId="{EA1D90E5-C35C-DF36-CF1F-00203A0F27BD}"/>
          </ac:picMkLst>
        </pc:picChg>
      </pc:sldChg>
      <pc:sldChg chg="modSp mod">
        <pc:chgData name="Nihan Kizildereli" userId="06c4b2d1-7192-49ba-bdb3-4bd28e8138a5" providerId="ADAL" clId="{130273BA-E402-44F2-9B99-7BF1ACC9CAE8}" dt="2023-07-18T12:16:41.620" v="22" actId="1076"/>
        <pc:sldMkLst>
          <pc:docMk/>
          <pc:sldMk cId="2405220975" sldId="266"/>
        </pc:sldMkLst>
        <pc:spChg chg="mod">
          <ac:chgData name="Nihan Kizildereli" userId="06c4b2d1-7192-49ba-bdb3-4bd28e8138a5" providerId="ADAL" clId="{130273BA-E402-44F2-9B99-7BF1ACC9CAE8}" dt="2023-07-18T12:16:41.620" v="22" actId="1076"/>
          <ac:spMkLst>
            <pc:docMk/>
            <pc:sldMk cId="2405220975" sldId="266"/>
            <ac:spMk id="6" creationId="{7F99D0EC-0F3C-FF2E-2751-887EDCB0AE84}"/>
          </ac:spMkLst>
        </pc:spChg>
        <pc:picChg chg="mod">
          <ac:chgData name="Nihan Kizildereli" userId="06c4b2d1-7192-49ba-bdb3-4bd28e8138a5" providerId="ADAL" clId="{130273BA-E402-44F2-9B99-7BF1ACC9CAE8}" dt="2023-07-18T12:16:37.750" v="21" actId="1076"/>
          <ac:picMkLst>
            <pc:docMk/>
            <pc:sldMk cId="2405220975" sldId="266"/>
            <ac:picMk id="5" creationId="{A99A2CE8-6B20-195F-E4C2-E38D8102CCFC}"/>
          </ac:picMkLst>
        </pc:picChg>
      </pc:sldChg>
      <pc:sldChg chg="modSp mod">
        <pc:chgData name="Nihan Kizildereli" userId="06c4b2d1-7192-49ba-bdb3-4bd28e8138a5" providerId="ADAL" clId="{130273BA-E402-44F2-9B99-7BF1ACC9CAE8}" dt="2023-07-18T12:16:49.871" v="23" actId="1076"/>
        <pc:sldMkLst>
          <pc:docMk/>
          <pc:sldMk cId="3188621653" sldId="267"/>
        </pc:sldMkLst>
        <pc:picChg chg="mod">
          <ac:chgData name="Nihan Kizildereli" userId="06c4b2d1-7192-49ba-bdb3-4bd28e8138a5" providerId="ADAL" clId="{130273BA-E402-44F2-9B99-7BF1ACC9CAE8}" dt="2023-07-18T12:16:49.871" v="23" actId="1076"/>
          <ac:picMkLst>
            <pc:docMk/>
            <pc:sldMk cId="3188621653" sldId="267"/>
            <ac:picMk id="5" creationId="{8D7F35BC-9C81-CA68-853E-BF0EEC1A8134}"/>
          </ac:picMkLst>
        </pc:picChg>
      </pc:sldChg>
      <pc:sldChg chg="modSp mod">
        <pc:chgData name="Nihan Kizildereli" userId="06c4b2d1-7192-49ba-bdb3-4bd28e8138a5" providerId="ADAL" clId="{130273BA-E402-44F2-9B99-7BF1ACC9CAE8}" dt="2023-07-18T12:17:09.835" v="30" actId="20577"/>
        <pc:sldMkLst>
          <pc:docMk/>
          <pc:sldMk cId="1341795909" sldId="268"/>
        </pc:sldMkLst>
        <pc:spChg chg="mod">
          <ac:chgData name="Nihan Kizildereli" userId="06c4b2d1-7192-49ba-bdb3-4bd28e8138a5" providerId="ADAL" clId="{130273BA-E402-44F2-9B99-7BF1ACC9CAE8}" dt="2023-07-18T12:17:09.835" v="30" actId="20577"/>
          <ac:spMkLst>
            <pc:docMk/>
            <pc:sldMk cId="1341795909" sldId="268"/>
            <ac:spMk id="15" creationId="{93068BD0-5649-7F35-339B-EB3EA62FB779}"/>
          </ac:spMkLst>
        </pc:spChg>
        <pc:picChg chg="mod">
          <ac:chgData name="Nihan Kizildereli" userId="06c4b2d1-7192-49ba-bdb3-4bd28e8138a5" providerId="ADAL" clId="{130273BA-E402-44F2-9B99-7BF1ACC9CAE8}" dt="2023-07-18T12:16:59.149" v="24" actId="1076"/>
          <ac:picMkLst>
            <pc:docMk/>
            <pc:sldMk cId="1341795909" sldId="268"/>
            <ac:picMk id="11" creationId="{D6E58B60-45F8-C057-79B7-E497AB2C5B4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E22A-D661-D99C-99AA-01215AC1E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D974BDA-AD19-C6AF-30D6-BF9FBAF30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FDB965F0-9D3F-1AB9-A806-6916F6201CB8}"/>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5" name="Footer Placeholder 4">
            <a:extLst>
              <a:ext uri="{FF2B5EF4-FFF2-40B4-BE49-F238E27FC236}">
                <a16:creationId xmlns:a16="http://schemas.microsoft.com/office/drawing/2014/main" id="{21C5F0AA-9B88-30EA-8642-7ADC575ECAD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738FC75-0055-8026-642B-D2B9908DD870}"/>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106764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650A-917A-AB20-D56C-787E1E801D9D}"/>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DFE7778-3A25-F875-FAF6-B860696F02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89BD1C2-938C-1B62-E792-DC2941A30717}"/>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5" name="Footer Placeholder 4">
            <a:extLst>
              <a:ext uri="{FF2B5EF4-FFF2-40B4-BE49-F238E27FC236}">
                <a16:creationId xmlns:a16="http://schemas.microsoft.com/office/drawing/2014/main" id="{ACFFF274-D60B-3C66-2F53-AFA9F5198DB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F749EF-A20E-93E7-2545-E2C0C47F94C2}"/>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371674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D21D3-0116-A1DC-F18D-196D6D130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CB135C7-9246-A3AE-EBF2-EC6824CBC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C15203E-4721-8209-5365-2706D74A0003}"/>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5" name="Footer Placeholder 4">
            <a:extLst>
              <a:ext uri="{FF2B5EF4-FFF2-40B4-BE49-F238E27FC236}">
                <a16:creationId xmlns:a16="http://schemas.microsoft.com/office/drawing/2014/main" id="{C62B7AAA-EC36-DD3C-136A-C39B124BE3C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3794408-049C-FD28-9739-730FC81241E6}"/>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30112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C3A2-8214-2A01-2D8F-31D8B00928B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52B52B79-E143-0A3C-CA0A-DC40F6A8C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7DFCFDB-63E3-68DF-B430-27A4C3EA148E}"/>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5" name="Footer Placeholder 4">
            <a:extLst>
              <a:ext uri="{FF2B5EF4-FFF2-40B4-BE49-F238E27FC236}">
                <a16:creationId xmlns:a16="http://schemas.microsoft.com/office/drawing/2014/main" id="{9C95C4C2-2D08-4A65-B337-40C1AE2291B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BF16E40-8747-1C0A-9E6E-4F0C5246402F}"/>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99559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8012-F3FC-C41E-CDCB-FF6E5DEFA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34A43BBC-6E90-CCB8-3A5E-5842B9918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3FC13-AA3F-1992-7D19-EB7E753E2AB3}"/>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5" name="Footer Placeholder 4">
            <a:extLst>
              <a:ext uri="{FF2B5EF4-FFF2-40B4-BE49-F238E27FC236}">
                <a16:creationId xmlns:a16="http://schemas.microsoft.com/office/drawing/2014/main" id="{B6D83760-8925-89FA-D306-32E38253DCF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A15BA96-3916-4EE0-6E28-EEB25FAC4426}"/>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40665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1BF2-9B8D-969F-FD3C-EF62C9921B54}"/>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04669F3-8C5E-B344-6248-8BFA26B5DF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BD10637B-B0B4-909E-0B9B-F84D905E4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CBCDBD90-46AA-BCA2-C708-3A51F51C5A3D}"/>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6" name="Footer Placeholder 5">
            <a:extLst>
              <a:ext uri="{FF2B5EF4-FFF2-40B4-BE49-F238E27FC236}">
                <a16:creationId xmlns:a16="http://schemas.microsoft.com/office/drawing/2014/main" id="{3EA8A493-F578-14B0-DE47-A85A029FD3D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61E7F19C-C41A-EE4E-3656-C02EFF6A49F3}"/>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69542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48E1-F932-ED67-261E-7DBAF52AAB27}"/>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109C102A-1D52-FB0B-F7E7-CF815DEA9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25F4DF-E371-901F-3FA3-4374ED224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FF28AC13-87A1-1CEF-2766-083E54D0B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DCE6A-6735-60C8-5417-889FC0C72B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C90BA07-7191-A9B9-9B1A-D1AFE6C65941}"/>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8" name="Footer Placeholder 7">
            <a:extLst>
              <a:ext uri="{FF2B5EF4-FFF2-40B4-BE49-F238E27FC236}">
                <a16:creationId xmlns:a16="http://schemas.microsoft.com/office/drawing/2014/main" id="{79DB6427-964D-B8BD-A4F1-67AA626C41DA}"/>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2E1B668C-687C-8D3F-ED17-E52906E7BBD1}"/>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55628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6591-025A-73CF-45A1-4712D07D9C30}"/>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603AD5BD-DFDF-937C-6DDE-FEF2CC22E5E6}"/>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4" name="Footer Placeholder 3">
            <a:extLst>
              <a:ext uri="{FF2B5EF4-FFF2-40B4-BE49-F238E27FC236}">
                <a16:creationId xmlns:a16="http://schemas.microsoft.com/office/drawing/2014/main" id="{384EF790-193E-84F8-D76E-8A49C5A63D31}"/>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7F2F850A-B257-F758-5B1F-6642497092F8}"/>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171578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8A5B2-B369-635A-D266-4A63CAD5B024}"/>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3" name="Footer Placeholder 2">
            <a:extLst>
              <a:ext uri="{FF2B5EF4-FFF2-40B4-BE49-F238E27FC236}">
                <a16:creationId xmlns:a16="http://schemas.microsoft.com/office/drawing/2014/main" id="{85550E35-2BFA-C0C6-3629-623B131A9B06}"/>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B3A8E915-1865-BB63-2213-4699B46B04C7}"/>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339748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8228-B6A5-EF57-3E4A-BF8CEF06A3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39627BED-0FE0-9B9B-7FD5-AB767AD53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A50732CB-DE03-CF46-339B-D1DAFA417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B3AF8-B513-5805-2997-97A05401B907}"/>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6" name="Footer Placeholder 5">
            <a:extLst>
              <a:ext uri="{FF2B5EF4-FFF2-40B4-BE49-F238E27FC236}">
                <a16:creationId xmlns:a16="http://schemas.microsoft.com/office/drawing/2014/main" id="{FFA5EB39-8831-B921-6B75-BC5C7D37649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DDFF27E-5C71-80B8-8DB6-08C2692EF293}"/>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16310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2B27-6948-9CEA-B703-F293B3EBB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FA79CCE5-DD17-C8A3-35A7-99535B71A7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B3F61021-1544-E99C-C527-D14115139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10074-302F-5367-5D36-6A30476E09DA}"/>
              </a:ext>
            </a:extLst>
          </p:cNvPr>
          <p:cNvSpPr>
            <a:spLocks noGrp="1"/>
          </p:cNvSpPr>
          <p:nvPr>
            <p:ph type="dt" sz="half" idx="10"/>
          </p:nvPr>
        </p:nvSpPr>
        <p:spPr/>
        <p:txBody>
          <a:bodyPr/>
          <a:lstStyle/>
          <a:p>
            <a:fld id="{3202A84A-8FF5-463A-B6C4-B8B13BADBC31}" type="datetimeFigureOut">
              <a:rPr lang="tr-TR" smtClean="0"/>
              <a:t>18.07.2023</a:t>
            </a:fld>
            <a:endParaRPr lang="tr-TR"/>
          </a:p>
        </p:txBody>
      </p:sp>
      <p:sp>
        <p:nvSpPr>
          <p:cNvPr id="6" name="Footer Placeholder 5">
            <a:extLst>
              <a:ext uri="{FF2B5EF4-FFF2-40B4-BE49-F238E27FC236}">
                <a16:creationId xmlns:a16="http://schemas.microsoft.com/office/drawing/2014/main" id="{61E5DB89-0D9F-57B1-92DF-4362E720ECD1}"/>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2E3009D-6070-7B04-2741-CF537D52E4BE}"/>
              </a:ext>
            </a:extLst>
          </p:cNvPr>
          <p:cNvSpPr>
            <a:spLocks noGrp="1"/>
          </p:cNvSpPr>
          <p:nvPr>
            <p:ph type="sldNum" sz="quarter" idx="12"/>
          </p:nvPr>
        </p:nvSpPr>
        <p:spPr/>
        <p:txBody>
          <a:bodyPr/>
          <a:lstStyle/>
          <a:p>
            <a:fld id="{6B85134D-A78E-4DEC-8A56-7F4058C0488A}" type="slidenum">
              <a:rPr lang="tr-TR" smtClean="0"/>
              <a:t>‹#›</a:t>
            </a:fld>
            <a:endParaRPr lang="tr-TR"/>
          </a:p>
        </p:txBody>
      </p:sp>
    </p:spTree>
    <p:extLst>
      <p:ext uri="{BB962C8B-B14F-4D97-AF65-F5344CB8AC3E}">
        <p14:creationId xmlns:p14="http://schemas.microsoft.com/office/powerpoint/2010/main" val="281362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D307E-87E6-B0FD-A6E0-9E63D11E7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9C81BC80-1172-65DF-17AC-307193E79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C772F4B-7780-1BC6-4EBA-05EE85696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A84A-8FF5-463A-B6C4-B8B13BADBC31}" type="datetimeFigureOut">
              <a:rPr lang="tr-TR" smtClean="0"/>
              <a:t>18.07.2023</a:t>
            </a:fld>
            <a:endParaRPr lang="tr-TR"/>
          </a:p>
        </p:txBody>
      </p:sp>
      <p:sp>
        <p:nvSpPr>
          <p:cNvPr id="5" name="Footer Placeholder 4">
            <a:extLst>
              <a:ext uri="{FF2B5EF4-FFF2-40B4-BE49-F238E27FC236}">
                <a16:creationId xmlns:a16="http://schemas.microsoft.com/office/drawing/2014/main" id="{BC43EB91-EADF-8804-DDD1-0F0ADB985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ED2121B8-B02E-BAD6-0ABB-CA739AC9D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5134D-A78E-4DEC-8A56-7F4058C0488A}" type="slidenum">
              <a:rPr lang="tr-TR" smtClean="0"/>
              <a:t>‹#›</a:t>
            </a:fld>
            <a:endParaRPr lang="tr-TR"/>
          </a:p>
        </p:txBody>
      </p:sp>
    </p:spTree>
    <p:extLst>
      <p:ext uri="{BB962C8B-B14F-4D97-AF65-F5344CB8AC3E}">
        <p14:creationId xmlns:p14="http://schemas.microsoft.com/office/powerpoint/2010/main" val="322592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0ACE4C1-E886-D745-FE19-207284BF85D1}"/>
              </a:ext>
            </a:extLst>
          </p:cNvPr>
          <p:cNvSpPr>
            <a:spLocks noGrp="1"/>
          </p:cNvSpPr>
          <p:nvPr>
            <p:ph type="title"/>
          </p:nvPr>
        </p:nvSpPr>
        <p:spPr>
          <a:xfrm>
            <a:off x="1173018" y="365126"/>
            <a:ext cx="10180782" cy="484619"/>
          </a:xfrm>
        </p:spPr>
        <p:txBody>
          <a:bodyPr>
            <a:noAutofit/>
          </a:bodyPr>
          <a:lstStyle/>
          <a:p>
            <a:pPr algn="ctr"/>
            <a:r>
              <a:rPr lang="tr-TR" sz="2400" b="1" dirty="0">
                <a:solidFill>
                  <a:schemeClr val="accent1"/>
                </a:solidFill>
                <a:latin typeface="Arial" panose="020B0604020202020204" pitchFamily="34" charset="0"/>
                <a:cs typeface="Arial" panose="020B0604020202020204" pitchFamily="34" charset="0"/>
              </a:rPr>
              <a:t>Online Öğrenci Bilgi Formu İçeriği </a:t>
            </a:r>
          </a:p>
        </p:txBody>
      </p:sp>
      <p:pic>
        <p:nvPicPr>
          <p:cNvPr id="5" name="Picture 4" descr="A screenshot of a computer&#10;&#10;Description automatically generated">
            <a:extLst>
              <a:ext uri="{FF2B5EF4-FFF2-40B4-BE49-F238E27FC236}">
                <a16:creationId xmlns:a16="http://schemas.microsoft.com/office/drawing/2014/main" id="{516C58DA-BDC3-A38E-8675-FBD4EA35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273" y="1025513"/>
            <a:ext cx="10102272" cy="4806973"/>
          </a:xfrm>
          <a:prstGeom prst="rect">
            <a:avLst/>
          </a:prstGeom>
        </p:spPr>
      </p:pic>
      <p:sp>
        <p:nvSpPr>
          <p:cNvPr id="8" name="TextBox 7">
            <a:extLst>
              <a:ext uri="{FF2B5EF4-FFF2-40B4-BE49-F238E27FC236}">
                <a16:creationId xmlns:a16="http://schemas.microsoft.com/office/drawing/2014/main" id="{7CCF6C5A-DD71-FFF7-6014-21A82302853E}"/>
              </a:ext>
            </a:extLst>
          </p:cNvPr>
          <p:cNvSpPr txBox="1"/>
          <p:nvPr/>
        </p:nvSpPr>
        <p:spPr>
          <a:xfrm>
            <a:off x="7258127" y="1447930"/>
            <a:ext cx="3204594" cy="132001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100" dirty="0">
                <a:solidFill>
                  <a:srgbClr val="000000"/>
                </a:solidFill>
                <a:latin typeface="Arial" panose="020B0604020202020204" pitchFamily="34" charset="0"/>
                <a:cs typeface="Arial" panose="020B0604020202020204" pitchFamily="34" charset="0"/>
              </a:rPr>
              <a:t>Kutucuk içerisinde, kullanıcı adı olarak ne kullanabileceğiniz yazmaktadır. Lütfen dikkatle okuyunuz! Kullanıcı adınızı girip «Giriş Yap» tuşuna basın.</a:t>
            </a:r>
            <a:endParaRPr lang="tr-TR" sz="1100" dirty="0">
              <a:latin typeface="Arial" panose="020B0604020202020204" pitchFamily="34" charset="0"/>
              <a:cs typeface="Arial" panose="020B0604020202020204" pitchFamily="34" charset="0"/>
            </a:endParaRPr>
          </a:p>
        </p:txBody>
      </p:sp>
      <p:cxnSp>
        <p:nvCxnSpPr>
          <p:cNvPr id="10" name="Connector: Curved 9">
            <a:extLst>
              <a:ext uri="{FF2B5EF4-FFF2-40B4-BE49-F238E27FC236}">
                <a16:creationId xmlns:a16="http://schemas.microsoft.com/office/drawing/2014/main" id="{F0355B20-2DE3-6DB0-73F9-1716B47F7A24}"/>
              </a:ext>
            </a:extLst>
          </p:cNvPr>
          <p:cNvCxnSpPr>
            <a:cxnSpLocks/>
          </p:cNvCxnSpPr>
          <p:nvPr/>
        </p:nvCxnSpPr>
        <p:spPr>
          <a:xfrm flipV="1">
            <a:off x="6447934" y="2141067"/>
            <a:ext cx="810193" cy="59153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3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EA1D90E5-C35C-DF36-CF1F-00203A0F27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126" y="1253331"/>
            <a:ext cx="9117748" cy="4351338"/>
          </a:xfrm>
        </p:spPr>
      </p:pic>
      <p:sp>
        <p:nvSpPr>
          <p:cNvPr id="6" name="Speech Bubble: Oval 5">
            <a:extLst>
              <a:ext uri="{FF2B5EF4-FFF2-40B4-BE49-F238E27FC236}">
                <a16:creationId xmlns:a16="http://schemas.microsoft.com/office/drawing/2014/main" id="{FD8C2DC0-F13D-4029-9F4D-7AD030A694D3}"/>
              </a:ext>
            </a:extLst>
          </p:cNvPr>
          <p:cNvSpPr/>
          <p:nvPr/>
        </p:nvSpPr>
        <p:spPr>
          <a:xfrm>
            <a:off x="6689889" y="256831"/>
            <a:ext cx="3649021" cy="1218556"/>
          </a:xfrm>
          <a:prstGeom prst="wedgeEllipseCallout">
            <a:avLst>
              <a:gd name="adj1" fmla="val -34288"/>
              <a:gd name="adj2" fmla="val 530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00" dirty="0">
                <a:solidFill>
                  <a:srgbClr val="000000"/>
                </a:solidFill>
                <a:latin typeface="Arial" panose="020B0604020202020204" pitchFamily="34" charset="0"/>
                <a:cs typeface="Arial" panose="020B0604020202020204" pitchFamily="34" charset="0"/>
              </a:rPr>
              <a:t>Sadece engel durumunuz varsa ilgili engel tipini seçerek işaretleyiniz eğer yoksa bu kısmı boş bırakarak «Kaydet ve İlerle» butonuna basabilirsiniz.</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33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A99A2CE8-6B20-195F-E4C2-E38D8102C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340" y="1253331"/>
            <a:ext cx="9283320" cy="4351338"/>
          </a:xfrm>
        </p:spPr>
      </p:pic>
      <p:sp>
        <p:nvSpPr>
          <p:cNvPr id="6" name="Speech Bubble: Oval 5">
            <a:extLst>
              <a:ext uri="{FF2B5EF4-FFF2-40B4-BE49-F238E27FC236}">
                <a16:creationId xmlns:a16="http://schemas.microsoft.com/office/drawing/2014/main" id="{7F99D0EC-0F3C-FF2E-2751-887EDCB0AE84}"/>
              </a:ext>
            </a:extLst>
          </p:cNvPr>
          <p:cNvSpPr/>
          <p:nvPr/>
        </p:nvSpPr>
        <p:spPr>
          <a:xfrm>
            <a:off x="5417271" y="2085631"/>
            <a:ext cx="3649021" cy="959227"/>
          </a:xfrm>
          <a:prstGeom prst="wedgeEllipseCallout">
            <a:avLst>
              <a:gd name="adj1" fmla="val -42038"/>
              <a:gd name="adj2" fmla="val -2610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00" dirty="0">
                <a:solidFill>
                  <a:srgbClr val="000000"/>
                </a:solidFill>
                <a:latin typeface="Arial" panose="020B0604020202020204" pitchFamily="34" charset="0"/>
                <a:cs typeface="Arial" panose="020B0604020202020204" pitchFamily="34" charset="0"/>
              </a:rPr>
              <a:t>Sadece T.C. vatandaşı olan erkek öğrenciler için bu sekme çıkmakta olup, durumunuza göre seçeneklerden birini seçiniz ve «Kaydet ve İlerle» butonuna basarak ilerleyiniz.</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22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8D7F35BC-9C81-CA68-853E-BF0EEC1A8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69" y="1049510"/>
            <a:ext cx="10033261" cy="4758979"/>
          </a:xfrm>
          <a:prstGeom prst="rect">
            <a:avLst/>
          </a:prstGeom>
        </p:spPr>
      </p:pic>
      <p:sp>
        <p:nvSpPr>
          <p:cNvPr id="6" name="Oval 5">
            <a:extLst>
              <a:ext uri="{FF2B5EF4-FFF2-40B4-BE49-F238E27FC236}">
                <a16:creationId xmlns:a16="http://schemas.microsoft.com/office/drawing/2014/main" id="{41BC5145-5598-E5CB-6CB8-29DA4CE4B4D8}"/>
              </a:ext>
            </a:extLst>
          </p:cNvPr>
          <p:cNvSpPr/>
          <p:nvPr/>
        </p:nvSpPr>
        <p:spPr>
          <a:xfrm>
            <a:off x="7757067" y="1819373"/>
            <a:ext cx="2936072" cy="2479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rgbClr val="000000"/>
                </a:solidFill>
                <a:latin typeface="Arial" panose="020B0604020202020204" pitchFamily="34" charset="0"/>
                <a:cs typeface="Arial" panose="020B0604020202020204" pitchFamily="34" charset="0"/>
              </a:rPr>
              <a:t>Doküman Yükleme kısmı belge isteyen programlara kayıt olan öğrenciler için çıkmaktadır. Burada zorunlu olan belgeler veya isteğe bağlı belgeler kayıt olacağınız programa göre değişmektedir. </a:t>
            </a:r>
          </a:p>
          <a:p>
            <a:pPr algn="ctr"/>
            <a:endParaRPr lang="tr-TR" sz="900" dirty="0">
              <a:solidFill>
                <a:srgbClr val="000000"/>
              </a:solidFill>
              <a:latin typeface="Arial" panose="020B0604020202020204" pitchFamily="34" charset="0"/>
              <a:cs typeface="Arial" panose="020B0604020202020204" pitchFamily="34" charset="0"/>
            </a:endParaRPr>
          </a:p>
          <a:p>
            <a:pPr algn="ctr"/>
            <a:r>
              <a:rPr lang="tr-TR" sz="900" dirty="0">
                <a:solidFill>
                  <a:srgbClr val="000000"/>
                </a:solidFill>
                <a:latin typeface="Arial" panose="020B0604020202020204" pitchFamily="34" charset="0"/>
                <a:cs typeface="Arial" panose="020B0604020202020204" pitchFamily="34" charset="0"/>
              </a:rPr>
              <a:t>İstenen belgeleri </a:t>
            </a:r>
            <a:r>
              <a:rPr lang="tr-TR" sz="900" dirty="0" err="1">
                <a:solidFill>
                  <a:srgbClr val="000000"/>
                </a:solidFill>
                <a:latin typeface="Arial" panose="020B0604020202020204" pitchFamily="34" charset="0"/>
                <a:cs typeface="Arial" panose="020B0604020202020204" pitchFamily="34" charset="0"/>
              </a:rPr>
              <a:t>pdf</a:t>
            </a:r>
            <a:r>
              <a:rPr lang="tr-TR" sz="900" dirty="0">
                <a:solidFill>
                  <a:srgbClr val="000000"/>
                </a:solidFill>
                <a:latin typeface="Arial" panose="020B0604020202020204" pitchFamily="34" charset="0"/>
                <a:cs typeface="Arial" panose="020B0604020202020204" pitchFamily="34" charset="0"/>
              </a:rPr>
              <a:t> formatında, fotoğrafınızı ise </a:t>
            </a:r>
            <a:r>
              <a:rPr lang="tr-TR" sz="900" dirty="0" err="1">
                <a:solidFill>
                  <a:srgbClr val="000000"/>
                </a:solidFill>
                <a:latin typeface="Arial" panose="020B0604020202020204" pitchFamily="34" charset="0"/>
                <a:cs typeface="Arial" panose="020B0604020202020204" pitchFamily="34" charset="0"/>
              </a:rPr>
              <a:t>jpg</a:t>
            </a:r>
            <a:r>
              <a:rPr lang="tr-TR" sz="900" dirty="0">
                <a:solidFill>
                  <a:srgbClr val="000000"/>
                </a:solidFill>
                <a:latin typeface="Arial" panose="020B0604020202020204" pitchFamily="34" charset="0"/>
                <a:cs typeface="Arial" panose="020B0604020202020204" pitchFamily="34" charset="0"/>
              </a:rPr>
              <a:t> formatında yükleyiniz.</a:t>
            </a:r>
          </a:p>
          <a:p>
            <a:pPr algn="ctr"/>
            <a:endParaRPr lang="tr-TR" sz="900" dirty="0">
              <a:solidFill>
                <a:srgbClr val="000000"/>
              </a:solidFill>
              <a:latin typeface="Arial" panose="020B0604020202020204" pitchFamily="34" charset="0"/>
              <a:cs typeface="Arial" panose="020B0604020202020204" pitchFamily="34" charset="0"/>
            </a:endParaRPr>
          </a:p>
          <a:p>
            <a:pPr algn="ctr"/>
            <a:r>
              <a:rPr lang="tr-TR" sz="900" dirty="0">
                <a:solidFill>
                  <a:srgbClr val="000000"/>
                </a:solidFill>
                <a:latin typeface="Arial" panose="020B0604020202020204" pitchFamily="34" charset="0"/>
                <a:cs typeface="Arial" panose="020B0604020202020204" pitchFamily="34" charset="0"/>
              </a:rPr>
              <a:t>Eğer daha önce yüklediğiniz belgeyi değiştirmek isterseniz yeniden «</a:t>
            </a:r>
            <a:r>
              <a:rPr lang="tr-TR" sz="900" dirty="0" err="1">
                <a:solidFill>
                  <a:srgbClr val="000000"/>
                </a:solidFill>
                <a:latin typeface="Arial" panose="020B0604020202020204" pitchFamily="34" charset="0"/>
                <a:cs typeface="Arial" panose="020B0604020202020204" pitchFamily="34" charset="0"/>
              </a:rPr>
              <a:t>Choose</a:t>
            </a:r>
            <a:r>
              <a:rPr lang="tr-TR" sz="900" dirty="0">
                <a:solidFill>
                  <a:srgbClr val="000000"/>
                </a:solidFill>
                <a:latin typeface="Arial" panose="020B0604020202020204" pitchFamily="34" charset="0"/>
                <a:cs typeface="Arial" panose="020B0604020202020204" pitchFamily="34" charset="0"/>
              </a:rPr>
              <a:t> a file </a:t>
            </a:r>
            <a:r>
              <a:rPr lang="tr-TR" sz="900" dirty="0" err="1">
                <a:solidFill>
                  <a:srgbClr val="000000"/>
                </a:solidFill>
                <a:latin typeface="Arial" panose="020B0604020202020204" pitchFamily="34" charset="0"/>
                <a:cs typeface="Arial" panose="020B0604020202020204" pitchFamily="34" charset="0"/>
              </a:rPr>
              <a:t>to</a:t>
            </a:r>
            <a:r>
              <a:rPr lang="tr-TR" sz="900" dirty="0">
                <a:solidFill>
                  <a:srgbClr val="000000"/>
                </a:solidFill>
                <a:latin typeface="Arial" panose="020B0604020202020204" pitchFamily="34" charset="0"/>
                <a:cs typeface="Arial" panose="020B0604020202020204" pitchFamily="34" charset="0"/>
              </a:rPr>
              <a:t> </a:t>
            </a:r>
            <a:r>
              <a:rPr lang="tr-TR" sz="900" dirty="0" err="1">
                <a:solidFill>
                  <a:srgbClr val="000000"/>
                </a:solidFill>
                <a:latin typeface="Arial" panose="020B0604020202020204" pitchFamily="34" charset="0"/>
                <a:cs typeface="Arial" panose="020B0604020202020204" pitchFamily="34" charset="0"/>
              </a:rPr>
              <a:t>upload</a:t>
            </a:r>
            <a:r>
              <a:rPr lang="tr-TR" sz="900" dirty="0">
                <a:solidFill>
                  <a:srgbClr val="000000"/>
                </a:solidFill>
                <a:latin typeface="Arial" panose="020B0604020202020204" pitchFamily="34" charset="0"/>
                <a:cs typeface="Arial" panose="020B0604020202020204" pitchFamily="34" charset="0"/>
              </a:rPr>
              <a:t>» butonuna basarak yükleyebilirsiniz.</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62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D6E58B60-45F8-C057-79B7-E497AB2C5B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8331" y="1253331"/>
            <a:ext cx="9255337" cy="4351338"/>
          </a:xfrm>
        </p:spPr>
      </p:pic>
      <p:sp>
        <p:nvSpPr>
          <p:cNvPr id="15" name="Oval 14">
            <a:extLst>
              <a:ext uri="{FF2B5EF4-FFF2-40B4-BE49-F238E27FC236}">
                <a16:creationId xmlns:a16="http://schemas.microsoft.com/office/drawing/2014/main" id="{93068BD0-5649-7F35-339B-EB3EA62FB779}"/>
              </a:ext>
            </a:extLst>
          </p:cNvPr>
          <p:cNvSpPr/>
          <p:nvPr/>
        </p:nvSpPr>
        <p:spPr>
          <a:xfrm>
            <a:off x="7493116" y="4589315"/>
            <a:ext cx="2936072" cy="1726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rgbClr val="000000"/>
                </a:solidFill>
                <a:latin typeface="Arial" panose="020B0604020202020204" pitchFamily="34" charset="0"/>
                <a:cs typeface="Arial" panose="020B0604020202020204" pitchFamily="34" charset="0"/>
              </a:rPr>
              <a:t>Formun sonunda KVKK onay metinleri ile varsa Burs ve İndirim devam koşullarına ilişkin bilgilendirme kısımları bulunmaktadır. İlgili onayları verdikten sonra «Formu Tamamla» butonuna bastığınızda Online Bilgi Formunuz tamamlanmış olur.</a:t>
            </a:r>
          </a:p>
        </p:txBody>
      </p:sp>
    </p:spTree>
    <p:extLst>
      <p:ext uri="{BB962C8B-B14F-4D97-AF65-F5344CB8AC3E}">
        <p14:creationId xmlns:p14="http://schemas.microsoft.com/office/powerpoint/2010/main" val="134179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73FD3729-B4C1-CBC5-55EC-42BA706966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100" y="1010155"/>
            <a:ext cx="10183799" cy="4837690"/>
          </a:xfrm>
        </p:spPr>
      </p:pic>
    </p:spTree>
    <p:extLst>
      <p:ext uri="{BB962C8B-B14F-4D97-AF65-F5344CB8AC3E}">
        <p14:creationId xmlns:p14="http://schemas.microsoft.com/office/powerpoint/2010/main" val="240755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B38BF551-230C-C755-E325-13FC9BD732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703" y="1474499"/>
            <a:ext cx="9246593" cy="4351338"/>
          </a:xfrm>
        </p:spPr>
      </p:pic>
      <p:sp>
        <p:nvSpPr>
          <p:cNvPr id="10" name="Speech Bubble: Oval 9">
            <a:extLst>
              <a:ext uri="{FF2B5EF4-FFF2-40B4-BE49-F238E27FC236}">
                <a16:creationId xmlns:a16="http://schemas.microsoft.com/office/drawing/2014/main" id="{96CF0898-5A86-AF7A-EC44-E784D225F2FA}"/>
              </a:ext>
            </a:extLst>
          </p:cNvPr>
          <p:cNvSpPr/>
          <p:nvPr/>
        </p:nvSpPr>
        <p:spPr>
          <a:xfrm>
            <a:off x="6513920" y="469298"/>
            <a:ext cx="2918121" cy="1327464"/>
          </a:xfrm>
          <a:prstGeom prst="wedgeEllipseCallout">
            <a:avLst>
              <a:gd name="adj1" fmla="val -57278"/>
              <a:gd name="adj2" fmla="val 738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00" dirty="0">
                <a:solidFill>
                  <a:srgbClr val="000000"/>
                </a:solidFill>
                <a:latin typeface="Arial" panose="020B0604020202020204" pitchFamily="34" charset="0"/>
                <a:cs typeface="Arial" panose="020B0604020202020204" pitchFamily="34" charset="0"/>
              </a:rPr>
              <a:t>Burada ÖZÜ mail adresiniz yer almaktadır. Tek isimli öğrenciler için mail adresi standart olarak ad.soyad@ozu.edu.tr şeklinde oluşur. İki isimli öğrenciler bu aşamada kullanacakları önerilen mail adresini değiştirebilirler. </a:t>
            </a:r>
            <a:endParaRPr lang="tr-TR" sz="900" dirty="0">
              <a:solidFill>
                <a:prstClr val="black"/>
              </a:solidFill>
              <a:latin typeface="Arial" panose="020B0604020202020204" pitchFamily="34" charset="0"/>
              <a:cs typeface="Arial" panose="020B0604020202020204" pitchFamily="34" charset="0"/>
            </a:endParaRPr>
          </a:p>
        </p:txBody>
      </p:sp>
      <p:cxnSp>
        <p:nvCxnSpPr>
          <p:cNvPr id="14" name="Connector: Curved 13">
            <a:extLst>
              <a:ext uri="{FF2B5EF4-FFF2-40B4-BE49-F238E27FC236}">
                <a16:creationId xmlns:a16="http://schemas.microsoft.com/office/drawing/2014/main" id="{ED856EEC-04E3-8FAB-56EB-7C7EA8C06BF7}"/>
              </a:ext>
            </a:extLst>
          </p:cNvPr>
          <p:cNvCxnSpPr>
            <a:cxnSpLocks/>
          </p:cNvCxnSpPr>
          <p:nvPr/>
        </p:nvCxnSpPr>
        <p:spPr>
          <a:xfrm rot="10800000" flipV="1">
            <a:off x="4444024" y="2555298"/>
            <a:ext cx="1025238" cy="467564"/>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06ED24-7D4B-C826-30C8-B41FA3B57DF1}"/>
              </a:ext>
            </a:extLst>
          </p:cNvPr>
          <p:cNvCxnSpPr/>
          <p:nvPr/>
        </p:nvCxnSpPr>
        <p:spPr>
          <a:xfrm>
            <a:off x="2576945" y="3429000"/>
            <a:ext cx="5172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B5C7ED-A282-1EAA-CB85-B0B1A8A75C2C}"/>
              </a:ext>
            </a:extLst>
          </p:cNvPr>
          <p:cNvCxnSpPr/>
          <p:nvPr/>
        </p:nvCxnSpPr>
        <p:spPr>
          <a:xfrm>
            <a:off x="4027054" y="2555298"/>
            <a:ext cx="43318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DE80EB8-F6DF-244C-2206-1A7AFD595A62}"/>
              </a:ext>
            </a:extLst>
          </p:cNvPr>
          <p:cNvSpPr txBox="1"/>
          <p:nvPr/>
        </p:nvSpPr>
        <p:spPr>
          <a:xfrm>
            <a:off x="5171207" y="4784418"/>
            <a:ext cx="2043547" cy="553998"/>
          </a:xfrm>
          <a:prstGeom prst="rect">
            <a:avLst/>
          </a:prstGeom>
          <a:noFill/>
          <a:ln>
            <a:solidFill>
              <a:srgbClr val="FF0000"/>
            </a:solidFill>
          </a:ln>
        </p:spPr>
        <p:txBody>
          <a:bodyPr wrap="square" rtlCol="0">
            <a:spAutoFit/>
          </a:bodyPr>
          <a:lstStyle/>
          <a:p>
            <a:r>
              <a:rPr lang="tr-TR" sz="1000" dirty="0">
                <a:latin typeface="Arial" panose="020B0604020202020204" pitchFamily="34" charset="0"/>
                <a:cs typeface="Arial" panose="020B0604020202020204" pitchFamily="34" charset="0"/>
              </a:rPr>
              <a:t>Kontrolleriniz bittiğinde «Kaydet ve İlerle» butonuna basarak bir sonraki sayfaya geçebilirsiniz.</a:t>
            </a:r>
          </a:p>
        </p:txBody>
      </p:sp>
    </p:spTree>
    <p:extLst>
      <p:ext uri="{BB962C8B-B14F-4D97-AF65-F5344CB8AC3E}">
        <p14:creationId xmlns:p14="http://schemas.microsoft.com/office/powerpoint/2010/main" val="86546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02F4FDF4-46E4-9887-A8B5-E7DAA37662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65" y="1253331"/>
            <a:ext cx="9195410" cy="4351338"/>
          </a:xfrm>
        </p:spPr>
      </p:pic>
      <p:sp>
        <p:nvSpPr>
          <p:cNvPr id="8" name="Speech Bubble: Oval 7">
            <a:extLst>
              <a:ext uri="{FF2B5EF4-FFF2-40B4-BE49-F238E27FC236}">
                <a16:creationId xmlns:a16="http://schemas.microsoft.com/office/drawing/2014/main" id="{4A126B98-5EF8-41C6-F6D0-B4AEDD2CA683}"/>
              </a:ext>
            </a:extLst>
          </p:cNvPr>
          <p:cNvSpPr/>
          <p:nvPr/>
        </p:nvSpPr>
        <p:spPr>
          <a:xfrm>
            <a:off x="6923314" y="2926639"/>
            <a:ext cx="3649021" cy="1953271"/>
          </a:xfrm>
          <a:prstGeom prst="wedgeEllipseCallout">
            <a:avLst>
              <a:gd name="adj1" fmla="val -74847"/>
              <a:gd name="adj2" fmla="val -453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00" dirty="0">
                <a:solidFill>
                  <a:srgbClr val="000000"/>
                </a:solidFill>
                <a:latin typeface="Arial" panose="020B0604020202020204" pitchFamily="34" charset="0"/>
                <a:cs typeface="Arial" panose="020B0604020202020204" pitchFamily="34" charset="0"/>
              </a:rPr>
              <a:t>Yeni adres girişi yapmak için Tip kısmında örneğin «Ev» seçerek, Adres satırına ev adresinizi yazınız. Daha sonra Ekle/Güncelle butonuna bastığınızda yukarıdaki pencereye adresiniz yansıyacaktır. Eğer yukarıdaki penceredeki bir adresi değiştirmek isterseniz bu satırı seçtiğinizde bilgiler aşağıdaki kısma yansır. Güncellemek istediğiniz bilgileri girerek yine Ekle/Güncelle butonuna basabilirsiniz. MERNIS adresi otomatik gelmektedir. Her öğrencide bulunmamaktadır.</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61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C393456D-1CF1-A3B8-AC4C-AF62023D82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704" y="1253331"/>
            <a:ext cx="9246592" cy="4351338"/>
          </a:xfrm>
        </p:spPr>
      </p:pic>
      <p:sp>
        <p:nvSpPr>
          <p:cNvPr id="7" name="Oval 6">
            <a:extLst>
              <a:ext uri="{FF2B5EF4-FFF2-40B4-BE49-F238E27FC236}">
                <a16:creationId xmlns:a16="http://schemas.microsoft.com/office/drawing/2014/main" id="{CD942873-D824-9775-48A7-940C1FF8469A}"/>
              </a:ext>
            </a:extLst>
          </p:cNvPr>
          <p:cNvSpPr/>
          <p:nvPr/>
        </p:nvSpPr>
        <p:spPr>
          <a:xfrm>
            <a:off x="7155002" y="3474116"/>
            <a:ext cx="3564294" cy="2130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rgbClr val="000000"/>
                </a:solidFill>
                <a:latin typeface="Arial" panose="020B0604020202020204" pitchFamily="34" charset="0"/>
                <a:cs typeface="Arial" panose="020B0604020202020204" pitchFamily="34" charset="0"/>
              </a:rPr>
              <a:t>Telefon numarası girişi yapmak için Tip kısmında örneğin «Mobil» seçerek, Eğer 0532 111 11 11 şeklinde bir numaranız varsa, Alan Kodu kısmına 0 olmadan 532, Telefon kısmına ise 111 11 11 şeklinde giriş yapınız. Daha sonra Ekle/Güncelle butonuna bastığınızda yukarıdaki pencereye telefon numaranız yansıyacaktır. Eğer yukarıdaki penceredeki bir numarayı değiştirmek isterseniz bu satırı seçtiğinizde bilgiler aşağıdaki kısma yansır. Güncellemek istediğiniz bilgileri girerek yine Ekle/Güncelle butonuna basabilirsiniz.</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2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7B296364-7C3C-4115-FB1C-281735A7B0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2743" y="1253331"/>
            <a:ext cx="9226513" cy="4351338"/>
          </a:xfrm>
        </p:spPr>
      </p:pic>
      <p:sp>
        <p:nvSpPr>
          <p:cNvPr id="7" name="Oval 6">
            <a:extLst>
              <a:ext uri="{FF2B5EF4-FFF2-40B4-BE49-F238E27FC236}">
                <a16:creationId xmlns:a16="http://schemas.microsoft.com/office/drawing/2014/main" id="{CD942873-D824-9775-48A7-940C1FF8469A}"/>
              </a:ext>
            </a:extLst>
          </p:cNvPr>
          <p:cNvSpPr/>
          <p:nvPr/>
        </p:nvSpPr>
        <p:spPr>
          <a:xfrm>
            <a:off x="7144962" y="3626962"/>
            <a:ext cx="3564294" cy="2130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rgbClr val="000000"/>
                </a:solidFill>
                <a:latin typeface="Arial" panose="020B0604020202020204" pitchFamily="34" charset="0"/>
                <a:cs typeface="Arial" panose="020B0604020202020204" pitchFamily="34" charset="0"/>
              </a:rPr>
              <a:t>Acil durumda iletişim kurulacak en az iki kişinin telefon ve e-posta adresleri girilmelidir. Telefon numarası girişi yapmak için eğer 0532 111 11 11 şeklinde bir numara ise, Alan Kodu kısmına 0 olmadan 532, Telefon kısmına ise 111 11 11 şeklinde giriş yapılır. Daha sonra Ekle/Güncelle butonuna bastığınızda yukarıdaki pencereye bilgiler yansıyacaktır. İkinci kişinin de bilgilerini girdikten sonra Ekle/Güncelle butonuna basın. Yukarıdaki pencerede iki kişinin bilgileri olduğuna emin olduktan sonra Kaydet ve İlerle butonu ile sonraki sayfaya geçebilirsiniz.</a:t>
            </a:r>
            <a:endParaRPr lang="tr-TR" sz="900" dirty="0">
              <a:solidFill>
                <a:prstClr val="black"/>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7ABC75AB-110B-3EDF-D099-246A52D4FDAD}"/>
              </a:ext>
            </a:extLst>
          </p:cNvPr>
          <p:cNvCxnSpPr>
            <a:cxnSpLocks/>
          </p:cNvCxnSpPr>
          <p:nvPr/>
        </p:nvCxnSpPr>
        <p:spPr>
          <a:xfrm>
            <a:off x="5184742" y="1809947"/>
            <a:ext cx="30637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13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3937C9EC-66B3-CEDB-7313-4BD5325B9C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901" y="1253331"/>
            <a:ext cx="9196198" cy="4351338"/>
          </a:xfrm>
        </p:spPr>
      </p:pic>
      <p:sp>
        <p:nvSpPr>
          <p:cNvPr id="6" name="Speech Bubble: Oval 5">
            <a:extLst>
              <a:ext uri="{FF2B5EF4-FFF2-40B4-BE49-F238E27FC236}">
                <a16:creationId xmlns:a16="http://schemas.microsoft.com/office/drawing/2014/main" id="{0833105E-7C31-5767-801D-BA05194EBF08}"/>
              </a:ext>
            </a:extLst>
          </p:cNvPr>
          <p:cNvSpPr/>
          <p:nvPr/>
        </p:nvSpPr>
        <p:spPr>
          <a:xfrm>
            <a:off x="7387472" y="226244"/>
            <a:ext cx="3649021" cy="1218556"/>
          </a:xfrm>
          <a:prstGeom prst="wedgeEllipseCallout">
            <a:avLst>
              <a:gd name="adj1" fmla="val -27571"/>
              <a:gd name="adj2" fmla="val 5457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00" dirty="0">
                <a:solidFill>
                  <a:srgbClr val="000000"/>
                </a:solidFill>
                <a:latin typeface="Arial" panose="020B0604020202020204" pitchFamily="34" charset="0"/>
                <a:cs typeface="Arial" panose="020B0604020202020204" pitchFamily="34" charset="0"/>
              </a:rPr>
              <a:t>Sadece daha önce bir üniversitede öğrenim görmüş olan öğrenciler bu alana bilgi girişi yapacaktır. Eğer daha önce üniversite eğitiminiz yoksa bu kısmı boş bırakarak «Kaydet ve İlerle» butonuna basabilirsiniz.</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08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1FCD5C19-233C-5B1B-EAFD-674320B20B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669" y="110636"/>
            <a:ext cx="7041822" cy="3497310"/>
          </a:xfrm>
        </p:spPr>
      </p:pic>
      <p:pic>
        <p:nvPicPr>
          <p:cNvPr id="7" name="Picture 6" descr="A screenshot of a computer&#10;&#10;Description automatically generated">
            <a:extLst>
              <a:ext uri="{FF2B5EF4-FFF2-40B4-BE49-F238E27FC236}">
                <a16:creationId xmlns:a16="http://schemas.microsoft.com/office/drawing/2014/main" id="{48564E21-D8C5-234D-E3ED-6B41A677F282}"/>
              </a:ext>
            </a:extLst>
          </p:cNvPr>
          <p:cNvPicPr>
            <a:picLocks noChangeAspect="1"/>
          </p:cNvPicPr>
          <p:nvPr/>
        </p:nvPicPr>
        <p:blipFill rotWithShape="1">
          <a:blip r:embed="rId3">
            <a:extLst>
              <a:ext uri="{28A0092B-C50C-407E-A947-70E740481C1C}">
                <a14:useLocalDpi xmlns:a14="http://schemas.microsoft.com/office/drawing/2010/main" val="0"/>
              </a:ext>
            </a:extLst>
          </a:blip>
          <a:srcRect l="10102"/>
          <a:stretch/>
        </p:blipFill>
        <p:spPr>
          <a:xfrm>
            <a:off x="5740925" y="2241189"/>
            <a:ext cx="6215406" cy="4091399"/>
          </a:xfrm>
          <a:prstGeom prst="rect">
            <a:avLst/>
          </a:prstGeom>
        </p:spPr>
      </p:pic>
      <p:sp>
        <p:nvSpPr>
          <p:cNvPr id="49" name="Oval 48">
            <a:extLst>
              <a:ext uri="{FF2B5EF4-FFF2-40B4-BE49-F238E27FC236}">
                <a16:creationId xmlns:a16="http://schemas.microsoft.com/office/drawing/2014/main" id="{6D9768B6-D54B-B4AC-A966-FC6DF23BACE4}"/>
              </a:ext>
            </a:extLst>
          </p:cNvPr>
          <p:cNvSpPr/>
          <p:nvPr/>
        </p:nvSpPr>
        <p:spPr>
          <a:xfrm>
            <a:off x="8229119" y="525412"/>
            <a:ext cx="3564294" cy="1265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rgbClr val="000000"/>
                </a:solidFill>
                <a:latin typeface="Arial" panose="020B0604020202020204" pitchFamily="34" charset="0"/>
                <a:cs typeface="Arial" panose="020B0604020202020204" pitchFamily="34" charset="0"/>
              </a:rPr>
              <a:t>Ailenize ilişkin bilgiler doldurulur. Varsa kardeşlerinizin sayısı, eğitim bilgileri, şehit/gazi yakını vb. bilgiler bu alana girilmektedir. Aile Bilgileri kısmındaki tüm alanlar doldurulduktan sonra Kaydet ve İlerle butonu ile sonraki Sağlık Bilgileri kısmına geçilebilir.</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3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C0BC42AE-937E-E471-4654-DDB35D0DB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74" y="251241"/>
            <a:ext cx="8808010" cy="484865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B542063A-B340-ACEE-02E0-302DD4D1A5DF}"/>
              </a:ext>
            </a:extLst>
          </p:cNvPr>
          <p:cNvPicPr>
            <a:picLocks noChangeAspect="1"/>
          </p:cNvPicPr>
          <p:nvPr/>
        </p:nvPicPr>
        <p:blipFill rotWithShape="1">
          <a:blip r:embed="rId3">
            <a:extLst>
              <a:ext uri="{28A0092B-C50C-407E-A947-70E740481C1C}">
                <a14:useLocalDpi xmlns:a14="http://schemas.microsoft.com/office/drawing/2010/main" val="0"/>
              </a:ext>
            </a:extLst>
          </a:blip>
          <a:srcRect l="10627" t="21847" r="2430"/>
          <a:stretch/>
        </p:blipFill>
        <p:spPr>
          <a:xfrm>
            <a:off x="1074656" y="3553707"/>
            <a:ext cx="7616858" cy="3263655"/>
          </a:xfrm>
          <a:prstGeom prst="rect">
            <a:avLst/>
          </a:prstGeom>
        </p:spPr>
      </p:pic>
      <p:sp>
        <p:nvSpPr>
          <p:cNvPr id="49" name="Oval 48">
            <a:extLst>
              <a:ext uri="{FF2B5EF4-FFF2-40B4-BE49-F238E27FC236}">
                <a16:creationId xmlns:a16="http://schemas.microsoft.com/office/drawing/2014/main" id="{6D9768B6-D54B-B4AC-A966-FC6DF23BACE4}"/>
              </a:ext>
            </a:extLst>
          </p:cNvPr>
          <p:cNvSpPr/>
          <p:nvPr/>
        </p:nvSpPr>
        <p:spPr>
          <a:xfrm>
            <a:off x="8832916" y="2086070"/>
            <a:ext cx="2936072" cy="2485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rgbClr val="000000"/>
                </a:solidFill>
                <a:latin typeface="Arial" panose="020B0604020202020204" pitchFamily="34" charset="0"/>
                <a:cs typeface="Arial" panose="020B0604020202020204" pitchFamily="34" charset="0"/>
              </a:rPr>
              <a:t>Sağlık Bilgileri kısmında daha önce geçirdiğiniz veya halen tedavi olduğunuz bir hastalık bulunuyorsa işaretleyiniz, eğer bulunmuyorsa Hayır seçeneğini seçiniz. Tüm seçimler bittikten sonra Kaydet ve İlerle butonu ile Engellilik Bilgileri kısmına geçiş yapabilirsiniz.</a:t>
            </a:r>
            <a:endParaRPr lang="tr-TR"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059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566</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Online Öğrenci Bilgi Formu İçeriği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Öğrenci Bilgi Formu İçeriği </dc:title>
  <dc:creator>Nihan Kizildereli</dc:creator>
  <cp:lastModifiedBy>Nihan Kizildereli</cp:lastModifiedBy>
  <cp:revision>1</cp:revision>
  <dcterms:created xsi:type="dcterms:W3CDTF">2023-07-18T10:58:25Z</dcterms:created>
  <dcterms:modified xsi:type="dcterms:W3CDTF">2023-07-18T12:17:58Z</dcterms:modified>
</cp:coreProperties>
</file>